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70" r:id="rId4"/>
    <p:sldId id="256" r:id="rId5"/>
    <p:sldId id="273" r:id="rId6"/>
    <p:sldId id="274" r:id="rId7"/>
    <p:sldId id="268" r:id="rId8"/>
    <p:sldId id="275" r:id="rId9"/>
    <p:sldId id="271" r:id="rId10"/>
    <p:sldId id="269" r:id="rId11"/>
    <p:sldId id="272" r:id="rId12"/>
    <p:sldId id="262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ownloads\IMG-20221021-WA00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163331"/>
            <a:ext cx="4439344" cy="360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Admin\Desktop\Новая папка\IMG_20221024_174515_HD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866" y="132884"/>
            <a:ext cx="4221406" cy="3105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03"/>
          <a:stretch/>
        </p:blipFill>
        <p:spPr>
          <a:xfrm>
            <a:off x="4860032" y="3429000"/>
            <a:ext cx="3646913" cy="3340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94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Новая папка\IMG_20221024_160904_HD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4704523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Admin\Downloads\IMG-20221021-WA0045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077072"/>
            <a:ext cx="4320480" cy="2673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142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8640"/>
            <a:ext cx="2787112" cy="36439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276" y="1268760"/>
            <a:ext cx="3002979" cy="40039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3423615"/>
            <a:ext cx="2566884" cy="3422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546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8388424" cy="6291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68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Admin\Downloads\IMG-20221021-WA00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664"/>
            <a:ext cx="7668344" cy="5751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3359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ownloads\IMG-20221021-WA00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7884368" cy="591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511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\Desktop\Новая папка\IMG_20221024_170517_HDR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7" t="12371" r="-1736" b="9882"/>
          <a:stretch/>
        </p:blipFill>
        <p:spPr bwMode="auto">
          <a:xfrm>
            <a:off x="137958" y="140429"/>
            <a:ext cx="5082114" cy="290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dmin\Desktop\Новая папка\IMG_20221024_170608_HD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92696"/>
            <a:ext cx="3600400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Admin\Desktop\Новая папка\IMG_20221024_170618_HD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212976"/>
            <a:ext cx="4680520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259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Новая папка\IMG_20221024_155048_HD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284984"/>
            <a:ext cx="2728939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250"/>
          <a:stretch/>
        </p:blipFill>
        <p:spPr>
          <a:xfrm>
            <a:off x="2501938" y="2636912"/>
            <a:ext cx="3696240" cy="32403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1505"/>
            <a:ext cx="3227851" cy="242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61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0" b="21651"/>
          <a:stretch/>
        </p:blipFill>
        <p:spPr>
          <a:xfrm>
            <a:off x="1835696" y="476672"/>
            <a:ext cx="5732139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23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" t="6951" r="1000" b="19550"/>
          <a:stretch/>
        </p:blipFill>
        <p:spPr>
          <a:xfrm>
            <a:off x="1115616" y="138110"/>
            <a:ext cx="3600399" cy="32188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8" t="-651" r="29126" b="1300"/>
          <a:stretch/>
        </p:blipFill>
        <p:spPr>
          <a:xfrm rot="5400000">
            <a:off x="5558218" y="67997"/>
            <a:ext cx="3074867" cy="32150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0" r="15350" b="1701"/>
          <a:stretch/>
        </p:blipFill>
        <p:spPr>
          <a:xfrm>
            <a:off x="5488105" y="3573018"/>
            <a:ext cx="3215093" cy="30243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918" y="3388731"/>
            <a:ext cx="3808121" cy="320862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1" t="35486" r="36993" b="9249"/>
          <a:stretch/>
        </p:blipFill>
        <p:spPr>
          <a:xfrm rot="21234476">
            <a:off x="1171580" y="3752158"/>
            <a:ext cx="711778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65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Новая папка\IMG_20221024_162955_HD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33054"/>
            <a:ext cx="5350864" cy="6436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5591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16632"/>
            <a:ext cx="3563888" cy="26729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89105"/>
            <a:ext cx="3912435" cy="2934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079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dmin\Desktop\Новая папка\IMG_20221025_175204_HD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318" y="188640"/>
            <a:ext cx="4876006" cy="650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7420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0</Words>
  <Application>Microsoft Office PowerPoint</Application>
  <PresentationFormat>Экран (4:3)</PresentationFormat>
  <Paragraphs>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Садик_2021</cp:lastModifiedBy>
  <cp:revision>13</cp:revision>
  <dcterms:created xsi:type="dcterms:W3CDTF">2022-10-23T16:04:12Z</dcterms:created>
  <dcterms:modified xsi:type="dcterms:W3CDTF">2022-11-09T08:16:26Z</dcterms:modified>
</cp:coreProperties>
</file>